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5"/>
  </p:sldMasterIdLst>
  <p:sldIdLst>
    <p:sldId id="256" r:id="rId6"/>
    <p:sldId id="257" r:id="rId7"/>
    <p:sldId id="258" r:id="rId8"/>
    <p:sldId id="259" r:id="rId9"/>
    <p:sldId id="263" r:id="rId10"/>
    <p:sldId id="260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A5721D-6B3D-4631-90BA-FBE2E9BF23D4}" v="100" dt="2019-09-14T06:44:51.0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ena Joy" userId="7b8f5be3-05f5-4a33-876a-630ae4a41265" providerId="ADAL" clId="{17A5721D-6B3D-4631-90BA-FBE2E9BF23D4}"/>
    <pc:docChg chg="undo custSel addSld delSld modSld">
      <pc:chgData name="Elena Joy" userId="7b8f5be3-05f5-4a33-876a-630ae4a41265" providerId="ADAL" clId="{17A5721D-6B3D-4631-90BA-FBE2E9BF23D4}" dt="2019-09-14T06:45:02.455" v="3911" actId="1076"/>
      <pc:docMkLst>
        <pc:docMk/>
      </pc:docMkLst>
      <pc:sldChg chg="addSp modSp">
        <pc:chgData name="Elena Joy" userId="7b8f5be3-05f5-4a33-876a-630ae4a41265" providerId="ADAL" clId="{17A5721D-6B3D-4631-90BA-FBE2E9BF23D4}" dt="2019-09-14T06:45:02.455" v="3911" actId="1076"/>
        <pc:sldMkLst>
          <pc:docMk/>
          <pc:sldMk cId="3839928052" sldId="257"/>
        </pc:sldMkLst>
        <pc:spChg chg="mod">
          <ac:chgData name="Elena Joy" userId="7b8f5be3-05f5-4a33-876a-630ae4a41265" providerId="ADAL" clId="{17A5721D-6B3D-4631-90BA-FBE2E9BF23D4}" dt="2019-09-14T03:36:57.360" v="406" actId="20577"/>
          <ac:spMkLst>
            <pc:docMk/>
            <pc:sldMk cId="3839928052" sldId="257"/>
            <ac:spMk id="2" creationId="{B5FB7BCE-7010-4519-A692-7840BB33BE5B}"/>
          </ac:spMkLst>
        </pc:spChg>
        <pc:spChg chg="mod">
          <ac:chgData name="Elena Joy" userId="7b8f5be3-05f5-4a33-876a-630ae4a41265" providerId="ADAL" clId="{17A5721D-6B3D-4631-90BA-FBE2E9BF23D4}" dt="2019-09-14T06:43:48.536" v="3901" actId="115"/>
          <ac:spMkLst>
            <pc:docMk/>
            <pc:sldMk cId="3839928052" sldId="257"/>
            <ac:spMk id="3" creationId="{50B87CC4-624E-4099-9195-CDD02B70F51F}"/>
          </ac:spMkLst>
        </pc:spChg>
        <pc:spChg chg="add mod">
          <ac:chgData name="Elena Joy" userId="7b8f5be3-05f5-4a33-876a-630ae4a41265" providerId="ADAL" clId="{17A5721D-6B3D-4631-90BA-FBE2E9BF23D4}" dt="2019-09-14T06:43:27.434" v="3900" actId="1076"/>
          <ac:spMkLst>
            <pc:docMk/>
            <pc:sldMk cId="3839928052" sldId="257"/>
            <ac:spMk id="5" creationId="{336BCE90-D576-4983-B5BD-6F1B18645BC9}"/>
          </ac:spMkLst>
        </pc:spChg>
        <pc:spChg chg="add mod">
          <ac:chgData name="Elena Joy" userId="7b8f5be3-05f5-4a33-876a-630ae4a41265" providerId="ADAL" clId="{17A5721D-6B3D-4631-90BA-FBE2E9BF23D4}" dt="2019-09-14T06:35:11.729" v="3785" actId="404"/>
          <ac:spMkLst>
            <pc:docMk/>
            <pc:sldMk cId="3839928052" sldId="257"/>
            <ac:spMk id="6" creationId="{155AC4DC-3EFF-43D2-9F54-08CAA5000634}"/>
          </ac:spMkLst>
        </pc:spChg>
        <pc:spChg chg="add mod">
          <ac:chgData name="Elena Joy" userId="7b8f5be3-05f5-4a33-876a-630ae4a41265" providerId="ADAL" clId="{17A5721D-6B3D-4631-90BA-FBE2E9BF23D4}" dt="2019-09-14T06:34:28.464" v="3744" actId="6549"/>
          <ac:spMkLst>
            <pc:docMk/>
            <pc:sldMk cId="3839928052" sldId="257"/>
            <ac:spMk id="7" creationId="{01541B9F-16B2-438B-A534-699A92FA1EFB}"/>
          </ac:spMkLst>
        </pc:spChg>
        <pc:spChg chg="add mod">
          <ac:chgData name="Elena Joy" userId="7b8f5be3-05f5-4a33-876a-630ae4a41265" providerId="ADAL" clId="{17A5721D-6B3D-4631-90BA-FBE2E9BF23D4}" dt="2019-09-14T06:35:05.039" v="3784" actId="403"/>
          <ac:spMkLst>
            <pc:docMk/>
            <pc:sldMk cId="3839928052" sldId="257"/>
            <ac:spMk id="8" creationId="{ADC77A56-852F-420E-8D3A-99636DE013CA}"/>
          </ac:spMkLst>
        </pc:spChg>
        <pc:spChg chg="add mod">
          <ac:chgData name="Elena Joy" userId="7b8f5be3-05f5-4a33-876a-630ae4a41265" providerId="ADAL" clId="{17A5721D-6B3D-4631-90BA-FBE2E9BF23D4}" dt="2019-09-14T06:41:29.590" v="3842" actId="20577"/>
          <ac:spMkLst>
            <pc:docMk/>
            <pc:sldMk cId="3839928052" sldId="257"/>
            <ac:spMk id="9" creationId="{9E61FBE6-771B-4301-AA19-0572737D1F19}"/>
          </ac:spMkLst>
        </pc:spChg>
        <pc:spChg chg="add mod">
          <ac:chgData name="Elena Joy" userId="7b8f5be3-05f5-4a33-876a-630ae4a41265" providerId="ADAL" clId="{17A5721D-6B3D-4631-90BA-FBE2E9BF23D4}" dt="2019-09-14T06:41:36.903" v="3847" actId="20577"/>
          <ac:spMkLst>
            <pc:docMk/>
            <pc:sldMk cId="3839928052" sldId="257"/>
            <ac:spMk id="10" creationId="{AC51BA30-B683-4711-A9D1-7F2BC0B2281E}"/>
          </ac:spMkLst>
        </pc:spChg>
        <pc:spChg chg="add mod">
          <ac:chgData name="Elena Joy" userId="7b8f5be3-05f5-4a33-876a-630ae4a41265" providerId="ADAL" clId="{17A5721D-6B3D-4631-90BA-FBE2E9BF23D4}" dt="2019-09-14T06:42:30.913" v="3854" actId="20577"/>
          <ac:spMkLst>
            <pc:docMk/>
            <pc:sldMk cId="3839928052" sldId="257"/>
            <ac:spMk id="11" creationId="{9EF06D25-63C5-42A9-BDAE-E5449620E498}"/>
          </ac:spMkLst>
        </pc:spChg>
        <pc:spChg chg="add mod">
          <ac:chgData name="Elena Joy" userId="7b8f5be3-05f5-4a33-876a-630ae4a41265" providerId="ADAL" clId="{17A5721D-6B3D-4631-90BA-FBE2E9BF23D4}" dt="2019-09-14T06:44:41.620" v="3907" actId="1076"/>
          <ac:spMkLst>
            <pc:docMk/>
            <pc:sldMk cId="3839928052" sldId="257"/>
            <ac:spMk id="12" creationId="{D0EAD12A-9611-4685-AC63-696EF47EF39F}"/>
          </ac:spMkLst>
        </pc:spChg>
        <pc:spChg chg="add mod">
          <ac:chgData name="Elena Joy" userId="7b8f5be3-05f5-4a33-876a-630ae4a41265" providerId="ADAL" clId="{17A5721D-6B3D-4631-90BA-FBE2E9BF23D4}" dt="2019-09-14T06:44:50.204" v="3909" actId="1076"/>
          <ac:spMkLst>
            <pc:docMk/>
            <pc:sldMk cId="3839928052" sldId="257"/>
            <ac:spMk id="13" creationId="{5EAA5979-749C-407A-9674-E35550EBE9DF}"/>
          </ac:spMkLst>
        </pc:spChg>
        <pc:spChg chg="add mod">
          <ac:chgData name="Elena Joy" userId="7b8f5be3-05f5-4a33-876a-630ae4a41265" providerId="ADAL" clId="{17A5721D-6B3D-4631-90BA-FBE2E9BF23D4}" dt="2019-09-14T06:45:02.455" v="3911" actId="1076"/>
          <ac:spMkLst>
            <pc:docMk/>
            <pc:sldMk cId="3839928052" sldId="257"/>
            <ac:spMk id="14" creationId="{95FEA65B-AE79-4F9D-B1E9-73CE8AA8D91A}"/>
          </ac:spMkLst>
        </pc:spChg>
        <pc:picChg chg="add mod">
          <ac:chgData name="Elena Joy" userId="7b8f5be3-05f5-4a33-876a-630ae4a41265" providerId="ADAL" clId="{17A5721D-6B3D-4631-90BA-FBE2E9BF23D4}" dt="2019-09-14T04:32:01.785" v="1077" actId="1076"/>
          <ac:picMkLst>
            <pc:docMk/>
            <pc:sldMk cId="3839928052" sldId="257"/>
            <ac:picMk id="4" creationId="{3F29FDF1-042E-4985-B585-97CC18AD85E9}"/>
          </ac:picMkLst>
        </pc:picChg>
      </pc:sldChg>
      <pc:sldChg chg="addSp delSp modSp">
        <pc:chgData name="Elena Joy" userId="7b8f5be3-05f5-4a33-876a-630ae4a41265" providerId="ADAL" clId="{17A5721D-6B3D-4631-90BA-FBE2E9BF23D4}" dt="2019-09-14T05:30:38.049" v="2610" actId="1076"/>
        <pc:sldMkLst>
          <pc:docMk/>
          <pc:sldMk cId="2371156329" sldId="258"/>
        </pc:sldMkLst>
        <pc:spChg chg="mod">
          <ac:chgData name="Elena Joy" userId="7b8f5be3-05f5-4a33-876a-630ae4a41265" providerId="ADAL" clId="{17A5721D-6B3D-4631-90BA-FBE2E9BF23D4}" dt="2019-09-14T04:11:42.017" v="872" actId="20577"/>
          <ac:spMkLst>
            <pc:docMk/>
            <pc:sldMk cId="2371156329" sldId="258"/>
            <ac:spMk id="2" creationId="{C0B4C2F2-0C8B-4778-8170-F6FC422BBA67}"/>
          </ac:spMkLst>
        </pc:spChg>
        <pc:spChg chg="mod">
          <ac:chgData name="Elena Joy" userId="7b8f5be3-05f5-4a33-876a-630ae4a41265" providerId="ADAL" clId="{17A5721D-6B3D-4631-90BA-FBE2E9BF23D4}" dt="2019-09-14T04:59:50.686" v="1900" actId="20577"/>
          <ac:spMkLst>
            <pc:docMk/>
            <pc:sldMk cId="2371156329" sldId="258"/>
            <ac:spMk id="3" creationId="{AE8BA7B0-1CF2-4443-9B56-2745B06AB66E}"/>
          </ac:spMkLst>
        </pc:spChg>
        <pc:spChg chg="del">
          <ac:chgData name="Elena Joy" userId="7b8f5be3-05f5-4a33-876a-630ae4a41265" providerId="ADAL" clId="{17A5721D-6B3D-4631-90BA-FBE2E9BF23D4}" dt="2019-09-14T03:36:10.150" v="394" actId="478"/>
          <ac:spMkLst>
            <pc:docMk/>
            <pc:sldMk cId="2371156329" sldId="258"/>
            <ac:spMk id="4" creationId="{D1E5B045-5405-43C5-801F-37EEC3F00FE1}"/>
          </ac:spMkLst>
        </pc:spChg>
        <pc:spChg chg="add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5" creationId="{50762D55-AA57-443F-AF56-9D096683FB2C}"/>
          </ac:spMkLst>
        </pc:spChg>
        <pc:spChg chg="add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6" creationId="{D5C4A23D-EDF5-4B59-9B1E-C5B8D0C137C2}"/>
          </ac:spMkLst>
        </pc:spChg>
        <pc:spChg chg="add del mod">
          <ac:chgData name="Elena Joy" userId="7b8f5be3-05f5-4a33-876a-630ae4a41265" providerId="ADAL" clId="{17A5721D-6B3D-4631-90BA-FBE2E9BF23D4}" dt="2019-09-14T04:42:09.288" v="1710" actId="14100"/>
          <ac:spMkLst>
            <pc:docMk/>
            <pc:sldMk cId="2371156329" sldId="258"/>
            <ac:spMk id="7" creationId="{59CEE7F0-54E6-49D6-83AA-40E11B9FB2BD}"/>
          </ac:spMkLst>
        </pc:spChg>
        <pc:spChg chg="add mod">
          <ac:chgData name="Elena Joy" userId="7b8f5be3-05f5-4a33-876a-630ae4a41265" providerId="ADAL" clId="{17A5721D-6B3D-4631-90BA-FBE2E9BF23D4}" dt="2019-09-14T05:30:31.047" v="2609" actId="1076"/>
          <ac:spMkLst>
            <pc:docMk/>
            <pc:sldMk cId="2371156329" sldId="258"/>
            <ac:spMk id="8" creationId="{C65741F8-3F19-4BEE-A35A-830190A414EF}"/>
          </ac:spMkLst>
        </pc:spChg>
        <pc:spChg chg="add del mod">
          <ac:chgData name="Elena Joy" userId="7b8f5be3-05f5-4a33-876a-630ae4a41265" providerId="ADAL" clId="{17A5721D-6B3D-4631-90BA-FBE2E9BF23D4}" dt="2019-09-14T04:17:03.570" v="897" actId="478"/>
          <ac:spMkLst>
            <pc:docMk/>
            <pc:sldMk cId="2371156329" sldId="258"/>
            <ac:spMk id="9" creationId="{DFE7BCEC-40A0-47AB-AC9B-FBCE62076148}"/>
          </ac:spMkLst>
        </pc:spChg>
        <pc:spChg chg="add del mod">
          <ac:chgData name="Elena Joy" userId="7b8f5be3-05f5-4a33-876a-630ae4a41265" providerId="ADAL" clId="{17A5721D-6B3D-4631-90BA-FBE2E9BF23D4}" dt="2019-09-14T05:13:51.415" v="2296" actId="478"/>
          <ac:spMkLst>
            <pc:docMk/>
            <pc:sldMk cId="2371156329" sldId="258"/>
            <ac:spMk id="10" creationId="{FCC72376-4165-4334-97CA-0A278DA8871C}"/>
          </ac:spMkLst>
        </pc:spChg>
        <pc:spChg chg="add mod">
          <ac:chgData name="Elena Joy" userId="7b8f5be3-05f5-4a33-876a-630ae4a41265" providerId="ADAL" clId="{17A5721D-6B3D-4631-90BA-FBE2E9BF23D4}" dt="2019-09-14T05:30:38.049" v="2610" actId="1076"/>
          <ac:spMkLst>
            <pc:docMk/>
            <pc:sldMk cId="2371156329" sldId="258"/>
            <ac:spMk id="11" creationId="{FE410BAD-5915-4E92-8A6E-7097BDB20906}"/>
          </ac:spMkLst>
        </pc:spChg>
        <pc:spChg chg="add mod">
          <ac:chgData name="Elena Joy" userId="7b8f5be3-05f5-4a33-876a-630ae4a41265" providerId="ADAL" clId="{17A5721D-6B3D-4631-90BA-FBE2E9BF23D4}" dt="2019-09-14T05:18:24.182" v="2404" actId="20577"/>
          <ac:spMkLst>
            <pc:docMk/>
            <pc:sldMk cId="2371156329" sldId="258"/>
            <ac:spMk id="12" creationId="{C416D86E-B562-42F3-ADD8-E224C8065919}"/>
          </ac:spMkLst>
        </pc:spChg>
        <pc:spChg chg="add mod">
          <ac:chgData name="Elena Joy" userId="7b8f5be3-05f5-4a33-876a-630ae4a41265" providerId="ADAL" clId="{17A5721D-6B3D-4631-90BA-FBE2E9BF23D4}" dt="2019-09-14T05:17:53.202" v="2400" actId="20577"/>
          <ac:spMkLst>
            <pc:docMk/>
            <pc:sldMk cId="2371156329" sldId="258"/>
            <ac:spMk id="13" creationId="{4D205F65-C16D-4E57-AFD8-B758E4ED1E90}"/>
          </ac:spMkLst>
        </pc:spChg>
        <pc:picChg chg="add">
          <ac:chgData name="Elena Joy" userId="7b8f5be3-05f5-4a33-876a-630ae4a41265" providerId="ADAL" clId="{17A5721D-6B3D-4631-90BA-FBE2E9BF23D4}" dt="2019-09-14T04:32:06.665" v="1078"/>
          <ac:picMkLst>
            <pc:docMk/>
            <pc:sldMk cId="2371156329" sldId="258"/>
            <ac:picMk id="17" creationId="{63C1E79D-9F4F-48E6-A4DC-AA0C536D0033}"/>
          </ac:picMkLst>
        </pc:picChg>
        <pc:picChg chg="add mod">
          <ac:chgData name="Elena Joy" userId="7b8f5be3-05f5-4a33-876a-630ae4a41265" providerId="ADAL" clId="{17A5721D-6B3D-4631-90BA-FBE2E9BF23D4}" dt="2019-09-14T05:05:29.007" v="1909" actId="1076"/>
          <ac:picMkLst>
            <pc:docMk/>
            <pc:sldMk cId="2371156329" sldId="258"/>
            <ac:picMk id="2050" creationId="{7F52B89D-8E04-4687-9FA9-837B19B0019C}"/>
          </ac:picMkLst>
        </pc:picChg>
        <pc:picChg chg="add del">
          <ac:chgData name="Elena Joy" userId="7b8f5be3-05f5-4a33-876a-630ae4a41265" providerId="ADAL" clId="{17A5721D-6B3D-4631-90BA-FBE2E9BF23D4}" dt="2019-09-14T04:27:29.734" v="1033" actId="478"/>
          <ac:picMkLst>
            <pc:docMk/>
            <pc:sldMk cId="2371156329" sldId="258"/>
            <ac:picMk id="2052" creationId="{6A93E96D-A3AB-4AE2-BE9F-B4C8574762A6}"/>
          </ac:picMkLst>
        </pc:picChg>
        <pc:picChg chg="add mod">
          <ac:chgData name="Elena Joy" userId="7b8f5be3-05f5-4a33-876a-630ae4a41265" providerId="ADAL" clId="{17A5721D-6B3D-4631-90BA-FBE2E9BF23D4}" dt="2019-09-14T05:05:31.271" v="1910" actId="1076"/>
          <ac:picMkLst>
            <pc:docMk/>
            <pc:sldMk cId="2371156329" sldId="258"/>
            <ac:picMk id="2054" creationId="{AECBC755-7327-49FB-98DE-84AF72080F3E}"/>
          </ac:picMkLst>
        </pc:picChg>
        <pc:picChg chg="add mod">
          <ac:chgData name="Elena Joy" userId="7b8f5be3-05f5-4a33-876a-630ae4a41265" providerId="ADAL" clId="{17A5721D-6B3D-4631-90BA-FBE2E9BF23D4}" dt="2019-09-14T05:05:33.943" v="1911" actId="1076"/>
          <ac:picMkLst>
            <pc:docMk/>
            <pc:sldMk cId="2371156329" sldId="258"/>
            <ac:picMk id="2056" creationId="{69EB013E-5DB4-4608-81DA-795C571ED844}"/>
          </ac:picMkLst>
        </pc:picChg>
      </pc:sldChg>
      <pc:sldChg chg="addSp delSp modSp">
        <pc:chgData name="Elena Joy" userId="7b8f5be3-05f5-4a33-876a-630ae4a41265" providerId="ADAL" clId="{17A5721D-6B3D-4631-90BA-FBE2E9BF23D4}" dt="2019-09-14T06:29:38.368" v="3514" actId="207"/>
        <pc:sldMkLst>
          <pc:docMk/>
          <pc:sldMk cId="3603952108" sldId="259"/>
        </pc:sldMkLst>
        <pc:spChg chg="mod">
          <ac:chgData name="Elena Joy" userId="7b8f5be3-05f5-4a33-876a-630ae4a41265" providerId="ADAL" clId="{17A5721D-6B3D-4631-90BA-FBE2E9BF23D4}" dt="2019-09-14T05:13:44.075" v="2295" actId="1076"/>
          <ac:spMkLst>
            <pc:docMk/>
            <pc:sldMk cId="3603952108" sldId="259"/>
            <ac:spMk id="2" creationId="{1394107D-0F01-45CC-AFCD-94A9155B7AD8}"/>
          </ac:spMkLst>
        </pc:spChg>
        <pc:spChg chg="mod">
          <ac:chgData name="Elena Joy" userId="7b8f5be3-05f5-4a33-876a-630ae4a41265" providerId="ADAL" clId="{17A5721D-6B3D-4631-90BA-FBE2E9BF23D4}" dt="2019-09-14T06:29:38.368" v="3514" actId="207"/>
          <ac:spMkLst>
            <pc:docMk/>
            <pc:sldMk cId="3603952108" sldId="259"/>
            <ac:spMk id="3" creationId="{E8BE46A9-245E-4AA1-9D60-5634069ACBD3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5" creationId="{6D63AC6E-A664-466D-B165-01EBDBAEA97C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6" creationId="{819655D3-8A13-4B1F-9B23-74561E861C9C}"/>
          </ac:spMkLst>
        </pc:spChg>
        <pc:spChg chg="add">
          <ac:chgData name="Elena Joy" userId="7b8f5be3-05f5-4a33-876a-630ae4a41265" providerId="ADAL" clId="{17A5721D-6B3D-4631-90BA-FBE2E9BF23D4}" dt="2019-09-14T05:12:02.335" v="2266"/>
          <ac:spMkLst>
            <pc:docMk/>
            <pc:sldMk cId="3603952108" sldId="259"/>
            <ac:spMk id="8" creationId="{5BE6A9FE-045E-4E14-A696-B7916F771300}"/>
          </ac:spMkLst>
        </pc:spChg>
        <pc:spChg chg="add mod">
          <ac:chgData name="Elena Joy" userId="7b8f5be3-05f5-4a33-876a-630ae4a41265" providerId="ADAL" clId="{17A5721D-6B3D-4631-90BA-FBE2E9BF23D4}" dt="2019-09-14T05:26:11.041" v="2605" actId="14861"/>
          <ac:spMkLst>
            <pc:docMk/>
            <pc:sldMk cId="3603952108" sldId="259"/>
            <ac:spMk id="14" creationId="{1A8E7E87-7EFB-4A8A-B6F5-2D5E42E07436}"/>
          </ac:spMkLst>
        </pc:spChg>
        <pc:picChg chg="add">
          <ac:chgData name="Elena Joy" userId="7b8f5be3-05f5-4a33-876a-630ae4a41265" providerId="ADAL" clId="{17A5721D-6B3D-4631-90BA-FBE2E9BF23D4}" dt="2019-09-14T04:32:10.777" v="1079"/>
          <ac:picMkLst>
            <pc:docMk/>
            <pc:sldMk cId="3603952108" sldId="259"/>
            <ac:picMk id="4" creationId="{6D029BD4-8AA0-423B-8230-711AA27BD5E6}"/>
          </ac:picMkLst>
        </pc:picChg>
        <pc:picChg chg="add">
          <ac:chgData name="Elena Joy" userId="7b8f5be3-05f5-4a33-876a-630ae4a41265" providerId="ADAL" clId="{17A5721D-6B3D-4631-90BA-FBE2E9BF23D4}" dt="2019-09-14T05:12:02.335" v="2266"/>
          <ac:picMkLst>
            <pc:docMk/>
            <pc:sldMk cId="3603952108" sldId="259"/>
            <ac:picMk id="7" creationId="{2F4B8EDB-A162-4128-956A-4D9D4D1164D0}"/>
          </ac:picMkLst>
        </pc:picChg>
        <pc:picChg chg="add mod">
          <ac:chgData name="Elena Joy" userId="7b8f5be3-05f5-4a33-876a-630ae4a41265" providerId="ADAL" clId="{17A5721D-6B3D-4631-90BA-FBE2E9BF23D4}" dt="2019-09-14T05:26:28.794" v="2606" actId="14861"/>
          <ac:picMkLst>
            <pc:docMk/>
            <pc:sldMk cId="3603952108" sldId="259"/>
            <ac:picMk id="6146" creationId="{A7EE4A79-B7E4-41AB-9862-2C9CA19794BB}"/>
          </ac:picMkLst>
        </pc:picChg>
        <pc:cxnChg chg="add del mod">
          <ac:chgData name="Elena Joy" userId="7b8f5be3-05f5-4a33-876a-630ae4a41265" providerId="ADAL" clId="{17A5721D-6B3D-4631-90BA-FBE2E9BF23D4}" dt="2019-09-14T05:19:37.777" v="2410" actId="478"/>
          <ac:cxnSpMkLst>
            <pc:docMk/>
            <pc:sldMk cId="3603952108" sldId="259"/>
            <ac:cxnSpMk id="10" creationId="{87F51876-2F62-4173-B0A5-9438B989D1B1}"/>
          </ac:cxnSpMkLst>
        </pc:cxnChg>
        <pc:cxnChg chg="add del mod">
          <ac:chgData name="Elena Joy" userId="7b8f5be3-05f5-4a33-876a-630ae4a41265" providerId="ADAL" clId="{17A5721D-6B3D-4631-90BA-FBE2E9BF23D4}" dt="2019-09-14T05:19:38.648" v="2411" actId="478"/>
          <ac:cxnSpMkLst>
            <pc:docMk/>
            <pc:sldMk cId="3603952108" sldId="259"/>
            <ac:cxnSpMk id="12" creationId="{73B63E74-B9DC-4A82-8E81-F809FCD0B66C}"/>
          </ac:cxnSpMkLst>
        </pc:cxnChg>
      </pc:sldChg>
      <pc:sldChg chg="addSp delSp modSp">
        <pc:chgData name="Elena Joy" userId="7b8f5be3-05f5-4a33-876a-630ae4a41265" providerId="ADAL" clId="{17A5721D-6B3D-4631-90BA-FBE2E9BF23D4}" dt="2019-09-14T06:35:36.971" v="3796" actId="403"/>
        <pc:sldMkLst>
          <pc:docMk/>
          <pc:sldMk cId="697153195" sldId="260"/>
        </pc:sldMkLst>
        <pc:spChg chg="mod">
          <ac:chgData name="Elena Joy" userId="7b8f5be3-05f5-4a33-876a-630ae4a41265" providerId="ADAL" clId="{17A5721D-6B3D-4631-90BA-FBE2E9BF23D4}" dt="2019-09-14T05:52:33.873" v="2820" actId="6549"/>
          <ac:spMkLst>
            <pc:docMk/>
            <pc:sldMk cId="697153195" sldId="260"/>
            <ac:spMk id="2" creationId="{98E5D41D-9F4B-4E81-BF8A-EC1B790FCE48}"/>
          </ac:spMkLst>
        </pc:spChg>
        <pc:spChg chg="del mod">
          <ac:chgData name="Elena Joy" userId="7b8f5be3-05f5-4a33-876a-630ae4a41265" providerId="ADAL" clId="{17A5721D-6B3D-4631-90BA-FBE2E9BF23D4}" dt="2019-09-14T05:52:39.443" v="2821" actId="478"/>
          <ac:spMkLst>
            <pc:docMk/>
            <pc:sldMk cId="697153195" sldId="260"/>
            <ac:spMk id="3" creationId="{7DAFFBA1-B265-44EF-9ABC-BDD761BE91F9}"/>
          </ac:spMkLst>
        </pc:spChg>
        <pc:spChg chg="add del mod">
          <ac:chgData name="Elena Joy" userId="7b8f5be3-05f5-4a33-876a-630ae4a41265" providerId="ADAL" clId="{17A5721D-6B3D-4631-90BA-FBE2E9BF23D4}" dt="2019-09-14T05:52:41.659" v="2822" actId="478"/>
          <ac:spMkLst>
            <pc:docMk/>
            <pc:sldMk cId="697153195" sldId="260"/>
            <ac:spMk id="6" creationId="{BB28E11F-B1A5-4A2B-B264-9536BD1D6435}"/>
          </ac:spMkLst>
        </pc:spChg>
        <pc:spChg chg="add mod">
          <ac:chgData name="Elena Joy" userId="7b8f5be3-05f5-4a33-876a-630ae4a41265" providerId="ADAL" clId="{17A5721D-6B3D-4631-90BA-FBE2E9BF23D4}" dt="2019-09-14T06:00:02.627" v="3029" actId="1076"/>
          <ac:spMkLst>
            <pc:docMk/>
            <pc:sldMk cId="697153195" sldId="260"/>
            <ac:spMk id="7" creationId="{6F3357C4-FE94-4706-9765-797336D338F0}"/>
          </ac:spMkLst>
        </pc:spChg>
        <pc:spChg chg="add mod">
          <ac:chgData name="Elena Joy" userId="7b8f5be3-05f5-4a33-876a-630ae4a41265" providerId="ADAL" clId="{17A5721D-6B3D-4631-90BA-FBE2E9BF23D4}" dt="2019-09-14T06:35:36.971" v="3796" actId="403"/>
          <ac:spMkLst>
            <pc:docMk/>
            <pc:sldMk cId="697153195" sldId="260"/>
            <ac:spMk id="8" creationId="{BF061462-6829-4761-AD59-871C9E91EAB8}"/>
          </ac:spMkLst>
        </pc:spChg>
        <pc:spChg chg="add mod">
          <ac:chgData name="Elena Joy" userId="7b8f5be3-05f5-4a33-876a-630ae4a41265" providerId="ADAL" clId="{17A5721D-6B3D-4631-90BA-FBE2E9BF23D4}" dt="2019-09-14T06:26:54.422" v="3470" actId="1076"/>
          <ac:spMkLst>
            <pc:docMk/>
            <pc:sldMk cId="697153195" sldId="260"/>
            <ac:spMk id="9" creationId="{B27CAF72-AB6C-420C-AC63-A1FF0676438F}"/>
          </ac:spMkLst>
        </pc:spChg>
        <pc:spChg chg="add mod">
          <ac:chgData name="Elena Joy" userId="7b8f5be3-05f5-4a33-876a-630ae4a41265" providerId="ADAL" clId="{17A5721D-6B3D-4631-90BA-FBE2E9BF23D4}" dt="2019-09-14T06:26:54.422" v="3470" actId="1076"/>
          <ac:spMkLst>
            <pc:docMk/>
            <pc:sldMk cId="697153195" sldId="260"/>
            <ac:spMk id="10" creationId="{E18FE7CA-217D-4976-BC25-22F53CD80058}"/>
          </ac:spMkLst>
        </pc:spChg>
        <pc:spChg chg="add mod">
          <ac:chgData name="Elena Joy" userId="7b8f5be3-05f5-4a33-876a-630ae4a41265" providerId="ADAL" clId="{17A5721D-6B3D-4631-90BA-FBE2E9BF23D4}" dt="2019-09-14T06:02:05.034" v="3056" actId="14100"/>
          <ac:spMkLst>
            <pc:docMk/>
            <pc:sldMk cId="697153195" sldId="260"/>
            <ac:spMk id="11" creationId="{4FD2EDBD-DBB9-4E4C-BA58-795EC9151C7D}"/>
          </ac:spMkLst>
        </pc:spChg>
        <pc:spChg chg="add mod">
          <ac:chgData name="Elena Joy" userId="7b8f5be3-05f5-4a33-876a-630ae4a41265" providerId="ADAL" clId="{17A5721D-6B3D-4631-90BA-FBE2E9BF23D4}" dt="2019-09-14T06:02:09.533" v="3057" actId="14100"/>
          <ac:spMkLst>
            <pc:docMk/>
            <pc:sldMk cId="697153195" sldId="260"/>
            <ac:spMk id="12" creationId="{E9CA8D99-3C9E-4F75-B4A4-D424F94FECF7}"/>
          </ac:spMkLst>
        </pc:spChg>
        <pc:spChg chg="add del">
          <ac:chgData name="Elena Joy" userId="7b8f5be3-05f5-4a33-876a-630ae4a41265" providerId="ADAL" clId="{17A5721D-6B3D-4631-90BA-FBE2E9BF23D4}" dt="2019-09-14T06:00:57.704" v="3044"/>
          <ac:spMkLst>
            <pc:docMk/>
            <pc:sldMk cId="697153195" sldId="260"/>
            <ac:spMk id="13" creationId="{C4A01366-F658-44AA-B827-A6B2CBFACA14}"/>
          </ac:spMkLst>
        </pc:spChg>
        <pc:picChg chg="add">
          <ac:chgData name="Elena Joy" userId="7b8f5be3-05f5-4a33-876a-630ae4a41265" providerId="ADAL" clId="{17A5721D-6B3D-4631-90BA-FBE2E9BF23D4}" dt="2019-09-14T04:32:13.303" v="1080"/>
          <ac:picMkLst>
            <pc:docMk/>
            <pc:sldMk cId="697153195" sldId="260"/>
            <ac:picMk id="4" creationId="{586DF1FF-DFF3-4C53-AEF5-33EFDDBC17FF}"/>
          </ac:picMkLst>
        </pc:picChg>
        <pc:cxnChg chg="add mod">
          <ac:chgData name="Elena Joy" userId="7b8f5be3-05f5-4a33-876a-630ae4a41265" providerId="ADAL" clId="{17A5721D-6B3D-4631-90BA-FBE2E9BF23D4}" dt="2019-09-14T06:01:14.470" v="3047" actId="1076"/>
          <ac:cxnSpMkLst>
            <pc:docMk/>
            <pc:sldMk cId="697153195" sldId="260"/>
            <ac:cxnSpMk id="14" creationId="{927F467E-E06B-43B0-8CF4-52C80B58A88C}"/>
          </ac:cxnSpMkLst>
        </pc:cxnChg>
        <pc:cxnChg chg="add mod">
          <ac:chgData name="Elena Joy" userId="7b8f5be3-05f5-4a33-876a-630ae4a41265" providerId="ADAL" clId="{17A5721D-6B3D-4631-90BA-FBE2E9BF23D4}" dt="2019-09-14T06:01:08.560" v="3046" actId="1076"/>
          <ac:cxnSpMkLst>
            <pc:docMk/>
            <pc:sldMk cId="697153195" sldId="260"/>
            <ac:cxnSpMk id="15" creationId="{4A797623-443E-41AB-8E60-42259B55EEB1}"/>
          </ac:cxnSpMkLst>
        </pc:cxnChg>
        <pc:cxnChg chg="add mod">
          <ac:chgData name="Elena Joy" userId="7b8f5be3-05f5-4a33-876a-630ae4a41265" providerId="ADAL" clId="{17A5721D-6B3D-4631-90BA-FBE2E9BF23D4}" dt="2019-09-14T06:01:22.751" v="3049" actId="1076"/>
          <ac:cxnSpMkLst>
            <pc:docMk/>
            <pc:sldMk cId="697153195" sldId="260"/>
            <ac:cxnSpMk id="16" creationId="{DAB1E84E-A301-438C-BE26-0405D7242145}"/>
          </ac:cxnSpMkLst>
        </pc:cxnChg>
        <pc:cxnChg chg="add mod">
          <ac:chgData name="Elena Joy" userId="7b8f5be3-05f5-4a33-876a-630ae4a41265" providerId="ADAL" clId="{17A5721D-6B3D-4631-90BA-FBE2E9BF23D4}" dt="2019-09-14T06:01:22.751" v="3049" actId="1076"/>
          <ac:cxnSpMkLst>
            <pc:docMk/>
            <pc:sldMk cId="697153195" sldId="260"/>
            <ac:cxnSpMk id="17" creationId="{59C7734C-B6D4-400D-8C60-DAAC59804405}"/>
          </ac:cxnSpMkLst>
        </pc:cxnChg>
      </pc:sldChg>
      <pc:sldChg chg="modSp add">
        <pc:chgData name="Elena Joy" userId="7b8f5be3-05f5-4a33-876a-630ae4a41265" providerId="ADAL" clId="{17A5721D-6B3D-4631-90BA-FBE2E9BF23D4}" dt="2019-09-14T04:20:24.768" v="924" actId="1076"/>
        <pc:sldMkLst>
          <pc:docMk/>
          <pc:sldMk cId="302082764" sldId="261"/>
        </pc:sldMkLst>
        <pc:spChg chg="mod">
          <ac:chgData name="Elena Joy" userId="7b8f5be3-05f5-4a33-876a-630ae4a41265" providerId="ADAL" clId="{17A5721D-6B3D-4631-90BA-FBE2E9BF23D4}" dt="2019-09-14T04:19:30.473" v="916" actId="1076"/>
          <ac:spMkLst>
            <pc:docMk/>
            <pc:sldMk cId="302082764" sldId="261"/>
            <ac:spMk id="5" creationId="{324E216A-91A5-4059-AA88-463D80F6E108}"/>
          </ac:spMkLst>
        </pc:spChg>
        <pc:picChg chg="mod modCrop">
          <ac:chgData name="Elena Joy" userId="7b8f5be3-05f5-4a33-876a-630ae4a41265" providerId="ADAL" clId="{17A5721D-6B3D-4631-90BA-FBE2E9BF23D4}" dt="2019-09-14T04:20:24.768" v="924" actId="1076"/>
          <ac:picMkLst>
            <pc:docMk/>
            <pc:sldMk cId="302082764" sldId="261"/>
            <ac:picMk id="4" creationId="{D51553BF-9D7D-46DC-9C01-ADD8993CA245}"/>
          </ac:picMkLst>
        </pc:picChg>
        <pc:picChg chg="mod">
          <ac:chgData name="Elena Joy" userId="7b8f5be3-05f5-4a33-876a-630ae4a41265" providerId="ADAL" clId="{17A5721D-6B3D-4631-90BA-FBE2E9BF23D4}" dt="2019-09-14T04:19:30.473" v="916" actId="1076"/>
          <ac:picMkLst>
            <pc:docMk/>
            <pc:sldMk cId="302082764" sldId="261"/>
            <ac:picMk id="1026" creationId="{0494DE53-DF23-4A70-BDE7-DFDBCB2784B8}"/>
          </ac:picMkLst>
        </pc:picChg>
        <pc:cxnChg chg="mod">
          <ac:chgData name="Elena Joy" userId="7b8f5be3-05f5-4a33-876a-630ae4a41265" providerId="ADAL" clId="{17A5721D-6B3D-4631-90BA-FBE2E9BF23D4}" dt="2019-09-14T04:19:30.473" v="916" actId="1076"/>
          <ac:cxnSpMkLst>
            <pc:docMk/>
            <pc:sldMk cId="302082764" sldId="261"/>
            <ac:cxnSpMk id="8" creationId="{E3FA4210-43D7-458B-A4FB-203E8521A5F6}"/>
          </ac:cxnSpMkLst>
        </pc:cxnChg>
        <pc:cxnChg chg="mod">
          <ac:chgData name="Elena Joy" userId="7b8f5be3-05f5-4a33-876a-630ae4a41265" providerId="ADAL" clId="{17A5721D-6B3D-4631-90BA-FBE2E9BF23D4}" dt="2019-09-14T04:19:30.473" v="916" actId="1076"/>
          <ac:cxnSpMkLst>
            <pc:docMk/>
            <pc:sldMk cId="302082764" sldId="261"/>
            <ac:cxnSpMk id="11" creationId="{B8C1D0A2-8F3F-4A32-922B-976A840DB309}"/>
          </ac:cxnSpMkLst>
        </pc:cxnChg>
      </pc:sldChg>
      <pc:sldChg chg="add del">
        <pc:chgData name="Elena Joy" userId="7b8f5be3-05f5-4a33-876a-630ae4a41265" providerId="ADAL" clId="{17A5721D-6B3D-4631-90BA-FBE2E9BF23D4}" dt="2019-09-14T04:30:15.168" v="1048" actId="2696"/>
        <pc:sldMkLst>
          <pc:docMk/>
          <pc:sldMk cId="1484045743" sldId="262"/>
        </pc:sldMkLst>
      </pc:sldChg>
      <pc:sldChg chg="addSp delSp modSp add">
        <pc:chgData name="Elena Joy" userId="7b8f5be3-05f5-4a33-876a-630ae4a41265" providerId="ADAL" clId="{17A5721D-6B3D-4631-90BA-FBE2E9BF23D4}" dt="2019-09-14T04:32:15.430" v="1081"/>
        <pc:sldMkLst>
          <pc:docMk/>
          <pc:sldMk cId="1721936681" sldId="262"/>
        </pc:sldMkLst>
        <pc:spChg chg="mod">
          <ac:chgData name="Elena Joy" userId="7b8f5be3-05f5-4a33-876a-630ae4a41265" providerId="ADAL" clId="{17A5721D-6B3D-4631-90BA-FBE2E9BF23D4}" dt="2019-09-14T04:30:39.428" v="1072" actId="20577"/>
          <ac:spMkLst>
            <pc:docMk/>
            <pc:sldMk cId="1721936681" sldId="262"/>
            <ac:spMk id="2" creationId="{98E5D41D-9F4B-4E81-BF8A-EC1B790FCE48}"/>
          </ac:spMkLst>
        </pc:spChg>
        <pc:spChg chg="del">
          <ac:chgData name="Elena Joy" userId="7b8f5be3-05f5-4a33-876a-630ae4a41265" providerId="ADAL" clId="{17A5721D-6B3D-4631-90BA-FBE2E9BF23D4}" dt="2019-09-14T04:30:42.796" v="1073" actId="478"/>
          <ac:spMkLst>
            <pc:docMk/>
            <pc:sldMk cId="1721936681" sldId="262"/>
            <ac:spMk id="3" creationId="{7DAFFBA1-B265-44EF-9ABC-BDD761BE91F9}"/>
          </ac:spMkLst>
        </pc:spChg>
        <pc:spChg chg="add del mod">
          <ac:chgData name="Elena Joy" userId="7b8f5be3-05f5-4a33-876a-630ae4a41265" providerId="ADAL" clId="{17A5721D-6B3D-4631-90BA-FBE2E9BF23D4}" dt="2019-09-14T04:30:45.554" v="1074" actId="478"/>
          <ac:spMkLst>
            <pc:docMk/>
            <pc:sldMk cId="1721936681" sldId="262"/>
            <ac:spMk id="5" creationId="{0058B602-9972-46AD-BC47-F01F4B3EC28D}"/>
          </ac:spMkLst>
        </pc:spChg>
        <pc:picChg chg="add">
          <ac:chgData name="Elena Joy" userId="7b8f5be3-05f5-4a33-876a-630ae4a41265" providerId="ADAL" clId="{17A5721D-6B3D-4631-90BA-FBE2E9BF23D4}" dt="2019-09-14T04:32:15.430" v="1081"/>
          <ac:picMkLst>
            <pc:docMk/>
            <pc:sldMk cId="1721936681" sldId="262"/>
            <ac:picMk id="6" creationId="{FA7C7DD2-CA53-4FC0-BFB9-D5CD016E3A8F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F797-C368-4AE8-9E41-515EEFB59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08CBFC-1CA8-4645-A998-9A83888399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47141-65D5-47FA-89C6-278B2E21E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264BAD-9EA0-4315-892C-0D966A6BA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A0781-C445-4D6B-A6F7-0EFE5200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510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AAC98-F149-4F15-8F83-AF9F3D4EB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A8731-A5AE-49A5-8B20-06BCD38C2A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44D3A-04E1-44B2-8317-93808FCB0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A22F24-B363-42EB-A4DE-37A6BEC81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93675-59F7-48F9-B28C-B93181AA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153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390B71-C64D-4132-94E6-3DA198562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EAC242-6ECD-46E7-9EAF-535D1F00E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089A73-4AAD-408A-870B-E674B88E0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8F745-5AD7-44B2-9142-C5FBAD26F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C6149-7FDF-4861-9A9D-73BA23182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78302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ECE13-C8F8-4B49-A2A1-DBA181F55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3109-DC7D-49D6-BBB4-9AAD3E0A4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126D3-8435-42B7-8C53-6229320ED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5938D-9DCD-444D-B562-307947370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DA5D9-8FB3-4196-B351-506A41A5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30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E6392-E1BE-4623-85A1-030D7E53A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DDD9F-64C5-4C9C-B106-1B5CC581C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D03FE-9EAD-4677-95E8-395BF4C1C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0CFC8-6759-44CB-8CF4-C09C3728F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3D32B6-E05D-4198-BBB4-F735A507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118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51209-4CBA-46EE-967C-17E591C37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554A7-5D36-49B8-B901-1EE459ABE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6BCBE6-13FE-4ECA-B79D-24691C831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5C2CB2-D1AE-48D8-8183-8C83DCD2E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105C9-61FB-4D69-BC3C-D3288AFFB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19533-9D32-4ABF-83BF-35BA15A71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3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18CA-2266-4A7E-BD79-E6970D9A2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2E2BD5-4138-4E9F-80E3-3311A419F3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BFD10A-A56C-4D96-A27C-9D870191F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B7AC87-B4CF-456A-889B-B2F265B4FB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733624-A0F4-483E-97F1-E3A0A36E88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AC324A-E163-41DC-AF92-09EB9C297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25A0C2-B102-4050-803F-10AE08C14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5827BA-9374-4644-BD6C-730DC255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18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E9992-FEB4-463E-8B06-2B6EFC969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604E24-B9F3-4A22-80CC-B727599C0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5F03A1-137F-46C8-8568-03A088725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CE31B-E700-4DA6-9DC6-E9001B7B0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824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A1CE6-93C0-4B40-9FE9-7F93AFBCA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8BC211-67B4-4DFC-BA82-C790AFA3F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75BEB-9B97-4AE8-8411-F542F5FEA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03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84341-B7D1-4E68-AFCA-67705FA14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8D5BC-502F-4476-9541-98FDE75F5A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7C56FB-DB88-4461-88DF-273297F6A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E35D9-AA34-4643-9253-63EC3995E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1548E-8D4D-4F46-A743-AE7F0C775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2D3B3-A9E6-4B66-AC43-61CAF473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08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F3D29-1502-4690-8B1A-139F9290E1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F52558-80DA-428B-9512-3D2622B67B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16FBC-4239-4AA2-B48C-8F2646904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77E8B-6CDD-446C-80FF-5C2D2F0E8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CF3E6-4C6F-467A-9DFE-FA965E97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06BE8-D2E1-4462-B665-2BC2F441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798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BD0080-D07E-440B-865C-FB55A5D41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E8C82-CCEC-4D64-8D7E-8D63E4678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707158-529D-4762-B5F3-A7D88F592B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D84007-210E-4110-AB2A-152FFBC1C381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E7A6C-F252-412C-A461-770D6DE3F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A9D7D6-27A7-41FB-AF18-DE41389111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C0AB5-B414-456E-AD29-F0E5872DEC6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51553BF-9D7D-46DC-9C01-ADD8993CA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7" r="24103"/>
          <a:stretch/>
        </p:blipFill>
        <p:spPr>
          <a:xfrm>
            <a:off x="3375991" y="9277"/>
            <a:ext cx="8816009" cy="68487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4E216A-91A5-4059-AA88-463D80F6E108}"/>
              </a:ext>
            </a:extLst>
          </p:cNvPr>
          <p:cNvSpPr txBox="1"/>
          <p:nvPr/>
        </p:nvSpPr>
        <p:spPr>
          <a:xfrm>
            <a:off x="1" y="2049095"/>
            <a:ext cx="321033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HABILITANDO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ANALISIS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DE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DATOS AVANZADOS E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INCREMENTANDO MARGENES</a:t>
            </a:r>
          </a:p>
        </p:txBody>
      </p:sp>
      <p:pic>
        <p:nvPicPr>
          <p:cNvPr id="1026" name="Picture 2" descr="Image result for puerto de cartagena">
            <a:extLst>
              <a:ext uri="{FF2B5EF4-FFF2-40B4-BE49-F238E27FC236}">
                <a16:creationId xmlns:a16="http://schemas.microsoft.com/office/drawing/2014/main" id="{0494DE53-DF23-4A70-BDE7-DFDBCB2784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629" y="5681609"/>
            <a:ext cx="2146410" cy="928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FA4210-43D7-458B-A4FB-203E8521A5F6}"/>
              </a:ext>
            </a:extLst>
          </p:cNvPr>
          <p:cNvCxnSpPr>
            <a:cxnSpLocks/>
          </p:cNvCxnSpPr>
          <p:nvPr/>
        </p:nvCxnSpPr>
        <p:spPr>
          <a:xfrm>
            <a:off x="119270" y="4124742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C1D0A2-8F3F-4A32-922B-976A840DB309}"/>
              </a:ext>
            </a:extLst>
          </p:cNvPr>
          <p:cNvCxnSpPr>
            <a:cxnSpLocks/>
          </p:cNvCxnSpPr>
          <p:nvPr/>
        </p:nvCxnSpPr>
        <p:spPr>
          <a:xfrm>
            <a:off x="119270" y="189175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20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B7BCE-7010-4519-A692-7840BB33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641"/>
            <a:ext cx="10515600" cy="812530"/>
          </a:xfr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NO APROVECHAR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/>
              </a:rPr>
              <a:t>INFORMACI</a:t>
            </a:r>
            <a:r>
              <a:rPr lang="es-CO" sz="2800" b="1" dirty="0" err="1">
                <a:cs typeface="Aharoni" panose="020B0604020202020204"/>
              </a:rPr>
              <a:t>Ó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/>
              </a:rPr>
              <a:t>N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DE TUS EQUIPOS IMPLICA UNA PERDIDA DE VALOR SIGNIFICATIVA 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87CC4-624E-4099-9195-CDD02B70F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740887" cy="450560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costo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adquisición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la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grúa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representa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53%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del Life Cycle Cost, con el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costo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downtime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representando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14%,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utilización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energía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16%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 </a:t>
            </a:r>
            <a:r>
              <a:rPr lang="en-US" sz="2400" dirty="0" err="1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mantenimiento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y </a:t>
            </a:r>
            <a:r>
              <a:rPr lang="en-US" sz="2400" dirty="0" err="1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reparaci</a:t>
            </a:r>
            <a:r>
              <a:rPr lang="es-CO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ó</a:t>
            </a:r>
            <a:r>
              <a:rPr lang="en-US" sz="2400" dirty="0" smtClean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 </a:t>
            </a:r>
            <a:r>
              <a:rPr lang="en-US" sz="32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16%</a:t>
            </a:r>
            <a:r>
              <a:rPr lang="en-US" sz="32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*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400" u="sng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Asumiendo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un MSRP de </a:t>
            </a:r>
            <a:r>
              <a:rPr lang="en-US" sz="36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$1</a:t>
            </a:r>
            <a:r>
              <a:rPr lang="en-US" sz="24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 USD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por 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una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gr</a:t>
            </a:r>
            <a:r>
              <a:rPr lang="es-CO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ú</a:t>
            </a:r>
            <a:r>
              <a:rPr lang="en-US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a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Kalmar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…</a:t>
            </a:r>
            <a:r>
              <a:rPr lang="en-US" sz="2400" dirty="0" err="1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por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gr</a:t>
            </a:r>
            <a:r>
              <a:rPr lang="es-CO" dirty="0" smtClean="0">
                <a:solidFill>
                  <a:schemeClr val="accent1">
                    <a:lumMod val="50000"/>
                  </a:schemeClr>
                </a:solidFill>
                <a:cs typeface="Aharoni" panose="02010803020104030203"/>
              </a:rPr>
              <a:t>ú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/>
              </a:rPr>
              <a:t>a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10803020104030203" pitchFamily="2" charset="-79"/>
              <a:cs typeface="Aharoni" panose="02010803020104030203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marL="0" indent="0">
              <a:buNone/>
            </a:pPr>
            <a:endParaRPr lang="en-US" sz="2400" dirty="0">
              <a:solidFill>
                <a:schemeClr val="accent3">
                  <a:lumMod val="75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3F29FDF1-042E-4985-B585-97CC18AD8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6BCE90-D576-4983-B5BD-6F1B18645BC9}"/>
              </a:ext>
            </a:extLst>
          </p:cNvPr>
          <p:cNvSpPr/>
          <p:nvPr/>
        </p:nvSpPr>
        <p:spPr>
          <a:xfrm>
            <a:off x="838200" y="6251463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/>
              <a:t>* Miranda, Iván &amp; Gil, Jose. (2014). LIFE CYCLE COST APPLICATION IN SHIP-TO-SHORE CRANES. Dyna (Bilbao). 2. 0-0. 10.6036/MN7117.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55AC4DC-3EFF-43D2-9F54-08CAA5000634}"/>
              </a:ext>
            </a:extLst>
          </p:cNvPr>
          <p:cNvSpPr/>
          <p:nvPr/>
        </p:nvSpPr>
        <p:spPr>
          <a:xfrm>
            <a:off x="1109704" y="4035953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SE REDUCE DOWNTIME EN UN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30%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541B9F-16B2-438B-A534-699A92FA1EFB}"/>
              </a:ext>
            </a:extLst>
          </p:cNvPr>
          <p:cNvSpPr/>
          <p:nvPr/>
        </p:nvSpPr>
        <p:spPr>
          <a:xfrm>
            <a:off x="4710982" y="4035952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EL MANTENIMIENTO ES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50%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MAS EFICIENTE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C77A56-852F-420E-8D3A-99636DE013CA}"/>
              </a:ext>
            </a:extLst>
          </p:cNvPr>
          <p:cNvSpPr/>
          <p:nvPr/>
        </p:nvSpPr>
        <p:spPr>
          <a:xfrm>
            <a:off x="8312260" y="4035951"/>
            <a:ext cx="3432479" cy="645379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SI EL USO DE ENERGIA SE REDUCE EN </a:t>
            </a:r>
            <a:r>
              <a:rPr lang="en-US" sz="20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20%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E61FBE6-771B-4301-AA19-0572737D1F19}"/>
              </a:ext>
            </a:extLst>
          </p:cNvPr>
          <p:cNvSpPr/>
          <p:nvPr/>
        </p:nvSpPr>
        <p:spPr>
          <a:xfrm>
            <a:off x="1301528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~$79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51BA30-B683-4711-A9D1-7F2BC0B2281E}"/>
              </a:ext>
            </a:extLst>
          </p:cNvPr>
          <p:cNvSpPr/>
          <p:nvPr/>
        </p:nvSpPr>
        <p:spPr>
          <a:xfrm>
            <a:off x="4755707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~$151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06D25-63C5-42A9-BDAE-E5449620E498}"/>
              </a:ext>
            </a:extLst>
          </p:cNvPr>
          <p:cNvSpPr/>
          <p:nvPr/>
        </p:nvSpPr>
        <p:spPr>
          <a:xfrm>
            <a:off x="8318885" y="4840247"/>
            <a:ext cx="3343027" cy="523977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~$60</a:t>
            </a:r>
            <a:r>
              <a:rPr lang="en-US" sz="24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K, USD</a:t>
            </a:r>
            <a:endParaRPr lang="en-US" sz="2800" dirty="0">
              <a:solidFill>
                <a:schemeClr val="accent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D0EAD12A-9611-4685-AC63-696EF47EF39F}"/>
              </a:ext>
            </a:extLst>
          </p:cNvPr>
          <p:cNvSpPr/>
          <p:nvPr/>
        </p:nvSpPr>
        <p:spPr>
          <a:xfrm rot="10800000">
            <a:off x="1037232" y="4897085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EAA5979-749C-407A-9674-E35550EBE9DF}"/>
              </a:ext>
            </a:extLst>
          </p:cNvPr>
          <p:cNvSpPr/>
          <p:nvPr/>
        </p:nvSpPr>
        <p:spPr>
          <a:xfrm rot="10800000">
            <a:off x="4672881" y="4892117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95FEA65B-AE79-4F9D-B1E9-73CE8AA8D91A}"/>
              </a:ext>
            </a:extLst>
          </p:cNvPr>
          <p:cNvSpPr/>
          <p:nvPr/>
        </p:nvSpPr>
        <p:spPr>
          <a:xfrm rot="10800000">
            <a:off x="8256517" y="4903452"/>
            <a:ext cx="470450" cy="397565"/>
          </a:xfrm>
          <a:prstGeom prst="down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928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4C2F2-0C8B-4778-8170-F6FC422BB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1641"/>
            <a:ext cx="10515600" cy="812530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PARA OBTENER ESTE VALOR,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SE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 REQUIERE UNA 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Aharoni" panose="02010803020104030203"/>
              </a:rPr>
              <a:t>IMPLEMENTACI</a:t>
            </a:r>
            <a:r>
              <a:rPr lang="es-CO" sz="2800" dirty="0" smtClean="0">
                <a:latin typeface="+mn-lt"/>
                <a:cs typeface="Aharoni" panose="02010803020104030203"/>
              </a:rPr>
              <a:t>Ó</a:t>
            </a:r>
            <a:r>
              <a:rPr lang="en-US" sz="2800" dirty="0" smtClean="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Aharoni" panose="02010803020104030203"/>
              </a:rPr>
              <a:t>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INTELIGENTE DE SOLUCIONES EN FASES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340" y="3848559"/>
            <a:ext cx="2926079" cy="246278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Monitoreo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tiempo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real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designados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Transparencia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visibilidad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sobre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posibles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fallas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Base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disponible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600" dirty="0" err="1" smtClean="0">
                <a:cs typeface="Aharoni" panose="02010803020104030203"/>
              </a:rPr>
              <a:t>Habilitaci</a:t>
            </a:r>
            <a:r>
              <a:rPr lang="es-CO" sz="1600" dirty="0" err="1">
                <a:cs typeface="Aharoni" panose="02010803020104030203"/>
              </a:rPr>
              <a:t>ó</a:t>
            </a:r>
            <a:r>
              <a:rPr lang="es-CO" sz="1600" dirty="0" err="1" smtClean="0">
                <a:cs typeface="Aharoni" panose="02010803020104030203"/>
              </a:rPr>
              <a:t>n</a:t>
            </a:r>
            <a:r>
              <a:rPr lang="en-US" sz="1600" dirty="0" smtClean="0">
                <a:cs typeface="Aharoni" panose="02010803020104030203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análisis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interno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data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adquirida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PLCs.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924339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ADQUISICI</a:t>
            </a:r>
            <a:r>
              <a:rPr lang="es-CO" dirty="0" smtClean="0">
                <a:cs typeface="Aharoni" panose="02010803020104030203"/>
              </a:rPr>
              <a:t>Ó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Y 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VISUALIZACI</a:t>
            </a:r>
            <a:r>
              <a:rPr lang="es-CO" dirty="0" smtClean="0">
                <a:cs typeface="Aharoni" panose="02010803020104030203"/>
              </a:rPr>
              <a:t>Ó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DE DATOS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5C4A23D-EDF5-4B59-9B1E-C5B8D0C137C2}"/>
              </a:ext>
            </a:extLst>
          </p:cNvPr>
          <p:cNvSpPr/>
          <p:nvPr/>
        </p:nvSpPr>
        <p:spPr>
          <a:xfrm>
            <a:off x="4724400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ANALISIS PREDICTIVO PARA MANTENIMIENTO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9CEE7F0-54E6-49D6-83AA-40E11B9FB2BD}"/>
              </a:ext>
            </a:extLst>
          </p:cNvPr>
          <p:cNvSpPr/>
          <p:nvPr/>
        </p:nvSpPr>
        <p:spPr>
          <a:xfrm>
            <a:off x="8524461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OPTIMIZACIÓN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 RECURSOS UTILIZADOS</a:t>
            </a: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C65741F8-3F19-4BEE-A35A-830190A414EF}"/>
              </a:ext>
            </a:extLst>
          </p:cNvPr>
          <p:cNvSpPr/>
          <p:nvPr/>
        </p:nvSpPr>
        <p:spPr>
          <a:xfrm rot="5400000">
            <a:off x="3989584" y="3476360"/>
            <a:ext cx="671028" cy="258259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data acquisition icons">
            <a:extLst>
              <a:ext uri="{FF2B5EF4-FFF2-40B4-BE49-F238E27FC236}">
                <a16:creationId xmlns:a16="http://schemas.microsoft.com/office/drawing/2014/main" id="{7F52B89D-8E04-4687-9FA9-837B19B001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35" y="1662253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FE410BAD-5915-4E92-8A6E-7097BDB20906}"/>
              </a:ext>
            </a:extLst>
          </p:cNvPr>
          <p:cNvSpPr/>
          <p:nvPr/>
        </p:nvSpPr>
        <p:spPr>
          <a:xfrm rot="5400000">
            <a:off x="7751955" y="3476360"/>
            <a:ext cx="671028" cy="258259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416D86E-B562-42F3-ADD8-E224C8065919}"/>
              </a:ext>
            </a:extLst>
          </p:cNvPr>
          <p:cNvSpPr txBox="1">
            <a:spLocks/>
          </p:cNvSpPr>
          <p:nvPr/>
        </p:nvSpPr>
        <p:spPr>
          <a:xfrm>
            <a:off x="4724401" y="3848559"/>
            <a:ext cx="3001346" cy="30094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ETL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habilita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recolección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continua 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Análisis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históricos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potencias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con ML y DL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entendiendo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parámetros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relevantes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malfuncionamientos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Predicción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disrupciones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inminentes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provocando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mantenimiento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predictivo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Reducción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downtime.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Reducción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costo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asociado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mantenimiento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D205F65-C16D-4E57-AFD8-B758E4ED1E90}"/>
              </a:ext>
            </a:extLst>
          </p:cNvPr>
          <p:cNvSpPr txBox="1">
            <a:spLocks/>
          </p:cNvSpPr>
          <p:nvPr/>
        </p:nvSpPr>
        <p:spPr>
          <a:xfrm>
            <a:off x="8524461" y="3848559"/>
            <a:ext cx="2926078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Integración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silos.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 algn="just"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información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grúas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contenedores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se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combinan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para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usar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recursos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eficientemente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Los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casos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específicos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asesoraran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ecosistema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información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Puerto.</a:t>
            </a:r>
            <a:endParaRPr lang="en-US" sz="17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4" name="Picture 6" descr="Image result for predictive analytics icon">
            <a:extLst>
              <a:ext uri="{FF2B5EF4-FFF2-40B4-BE49-F238E27FC236}">
                <a16:creationId xmlns:a16="http://schemas.microsoft.com/office/drawing/2014/main" id="{AECBC755-7327-49FB-98DE-84AF72080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196" y="1620727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optimization icon">
            <a:extLst>
              <a:ext uri="{FF2B5EF4-FFF2-40B4-BE49-F238E27FC236}">
                <a16:creationId xmlns:a16="http://schemas.microsoft.com/office/drawing/2014/main" id="{69EB013E-5DB4-4608-81DA-795C571ED8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9019" y="1662253"/>
            <a:ext cx="1396962" cy="1396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Image result for puerto de cartagena">
            <a:extLst>
              <a:ext uri="{FF2B5EF4-FFF2-40B4-BE49-F238E27FC236}">
                <a16:creationId xmlns:a16="http://schemas.microsoft.com/office/drawing/2014/main" id="{63C1E79D-9F4F-48E6-A4DC-AA0C536D00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156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4107D-0F01-45CC-AFCD-94A9155B7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3472"/>
            <a:ext cx="10730948" cy="1089529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NUESTRA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SOLUCIÓN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HABILITA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UTILIZACIÓN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DE DATOS Y ABRE LAS PUERTAS A NUESTRA OFERTA DE APLICACIONES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ANALÍTICAS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MODERNAS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E46A9-245E-4AA1-9D60-5634069AC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2122" y="1878496"/>
            <a:ext cx="7017026" cy="171589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La </a:t>
            </a:r>
            <a:r>
              <a:rPr lang="en-US" sz="2000" dirty="0" err="1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solución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permite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el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monitoreo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tiempo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real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“as data becomes available”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</a:t>
            </a:r>
            <a:r>
              <a:rPr lang="en-US" sz="2000" b="1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: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Escalable</a:t>
            </a:r>
            <a:r>
              <a:rPr lang="en-US" sz="2000" b="1" i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–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robusta</a:t>
            </a:r>
            <a:r>
              <a:rPr lang="en-US" sz="2000" b="1" i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- </a:t>
            </a:r>
            <a:r>
              <a:rPr lang="en-US" sz="2000" b="1" i="1" dirty="0" err="1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resiliente</a:t>
            </a:r>
            <a:r>
              <a:rPr lang="en-US" sz="2000" b="1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Tiene un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diagrama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 err="1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lógico</a:t>
            </a:r>
            <a:r>
              <a:rPr lang="en-US" sz="2000" dirty="0" smtClean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para </a:t>
            </a:r>
            <a:r>
              <a:rPr lang="en-US" sz="2000" dirty="0">
                <a:solidFill>
                  <a:srgbClr val="00206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el ETL </a:t>
            </a: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6D029BD4-8AA0-423B-8230-711AA27BD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D63AC6E-A664-466D-B165-01EBDBAEA97C}"/>
              </a:ext>
            </a:extLst>
          </p:cNvPr>
          <p:cNvSpPr txBox="1">
            <a:spLocks/>
          </p:cNvSpPr>
          <p:nvPr/>
        </p:nvSpPr>
        <p:spPr>
          <a:xfrm>
            <a:off x="924340" y="3848559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Monitoreo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tiempo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real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equipos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designados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Transparencia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funcionamientos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visibilidad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sobre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posibles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fallas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Base 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datos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disponible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arquitectura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err="1" smtClean="0">
                <a:latin typeface="Arial Nova" panose="020B0604020202020204" pitchFamily="34" charset="0"/>
                <a:cs typeface="Arial" panose="020B0604020202020204" pitchFamily="34" charset="0"/>
              </a:rPr>
              <a:t>Habilitación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analisis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interno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data </a:t>
            </a:r>
            <a:r>
              <a:rPr lang="en-US" sz="1400" dirty="0" err="1">
                <a:latin typeface="Arial Nova" panose="020B0604020202020204" pitchFamily="34" charset="0"/>
                <a:cs typeface="Arial" panose="020B0604020202020204" pitchFamily="34" charset="0"/>
              </a:rPr>
              <a:t>adquirida</a:t>
            </a:r>
            <a:r>
              <a:rPr lang="en-US" sz="1400" dirty="0">
                <a:latin typeface="Arial Nova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sz="1400" dirty="0" smtClean="0">
                <a:latin typeface="Arial Nova" panose="020B0604020202020204" pitchFamily="34" charset="0"/>
                <a:cs typeface="Arial" panose="020B0604020202020204" pitchFamily="34" charset="0"/>
              </a:rPr>
              <a:t>PLCs.</a:t>
            </a: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19655D3-8A13-4B1F-9B23-74561E861C9C}"/>
              </a:ext>
            </a:extLst>
          </p:cNvPr>
          <p:cNvSpPr/>
          <p:nvPr/>
        </p:nvSpPr>
        <p:spPr>
          <a:xfrm>
            <a:off x="924339" y="3274809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ADQUISICIÓN </a:t>
            </a:r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Y </a:t>
            </a:r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VISUALIZACIÓN DE DATOS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7" name="Picture 2" descr="Image result for data acquisition icons">
            <a:extLst>
              <a:ext uri="{FF2B5EF4-FFF2-40B4-BE49-F238E27FC236}">
                <a16:creationId xmlns:a16="http://schemas.microsoft.com/office/drawing/2014/main" id="{2F4B8EDB-A162-4128-956A-4D9D4D1164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135" y="1662253"/>
            <a:ext cx="1438488" cy="143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BE6A9FE-045E-4E14-A696-B7916F771300}"/>
              </a:ext>
            </a:extLst>
          </p:cNvPr>
          <p:cNvSpPr/>
          <p:nvPr/>
        </p:nvSpPr>
        <p:spPr>
          <a:xfrm>
            <a:off x="838200" y="1510748"/>
            <a:ext cx="3137452" cy="490993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Image result for play button icon">
            <a:extLst>
              <a:ext uri="{FF2B5EF4-FFF2-40B4-BE49-F238E27FC236}">
                <a16:creationId xmlns:a16="http://schemas.microsoft.com/office/drawing/2014/main" id="{A7EE4A79-B7E4-41AB-9862-2C9CA1979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5370" y="3848559"/>
            <a:ext cx="1543878" cy="1543878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A8E7E87-7EFB-4A8A-B6F5-2D5E42E07436}"/>
              </a:ext>
            </a:extLst>
          </p:cNvPr>
          <p:cNvSpPr/>
          <p:nvPr/>
        </p:nvSpPr>
        <p:spPr>
          <a:xfrm>
            <a:off x="6765069" y="5526822"/>
            <a:ext cx="2044479" cy="523977"/>
          </a:xfrm>
          <a:prstGeom prst="rect">
            <a:avLst/>
          </a:prstGeom>
          <a:solidFill>
            <a:schemeClr val="accent1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DEMONSTRACION</a:t>
            </a:r>
          </a:p>
        </p:txBody>
      </p:sp>
    </p:spTree>
    <p:extLst>
      <p:ext uri="{BB962C8B-B14F-4D97-AF65-F5344CB8AC3E}">
        <p14:creationId xmlns:p14="http://schemas.microsoft.com/office/powerpoint/2010/main" val="360395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4066274"/>
            <a:ext cx="2926079" cy="2462789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Big Data Engineer 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Backend Developer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(Layer Software, DE)</a:t>
            </a: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Ma. Business Analytics &amp; Big Data (</a:t>
            </a:r>
            <a:r>
              <a:rPr lang="en-US" sz="1400" dirty="0" err="1" smtClean="0">
                <a:latin typeface="Arial Nova" panose="020B0604020202020204"/>
                <a:cs typeface="Arial" panose="020B0604020202020204" pitchFamily="34" charset="0"/>
              </a:rPr>
              <a:t>Politecnico</a:t>
            </a: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 di Milano)</a:t>
            </a: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Ba. Eng. Computer Science and Mechanical Engineering (Universidad de </a:t>
            </a:r>
            <a:r>
              <a:rPr lang="en-US" sz="1400" dirty="0" err="1" smtClean="0">
                <a:latin typeface="Arial Nova" panose="020B0604020202020204"/>
                <a:cs typeface="Aharoni" panose="02010803020104030203"/>
              </a:rPr>
              <a:t>los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 Andes)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400" dirty="0">
              <a:latin typeface="Arial Nova" panose="020B0604020202020204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838200" y="3492524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PEDRO OTOYA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 txBox="1">
            <a:spLocks/>
          </p:cNvSpPr>
          <p:nvPr/>
        </p:nvSpPr>
        <p:spPr>
          <a:xfrm>
            <a:off x="4430486" y="4057952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Machine Learning Engineer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Applied Intelligence Senior Consultant (Accenture, US)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MBA &amp; Ma Sc. Aerospace Engineering </a:t>
            </a: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(Georgia Tech)</a:t>
            </a:r>
            <a:endParaRPr lang="en-US" sz="1400" dirty="0" smtClean="0">
              <a:latin typeface="Arial Nova" panose="020B0604020202020204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Ba. Eng. Mechanical Engineering (</a:t>
            </a:r>
            <a:r>
              <a:rPr lang="en-US" sz="1400" dirty="0" err="1" smtClean="0">
                <a:latin typeface="Arial Nova" panose="020B0604020202020204"/>
                <a:cs typeface="Arial" panose="020B0604020202020204" pitchFamily="34" charset="0"/>
              </a:rPr>
              <a:t>Tennesse</a:t>
            </a: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 Tech) </a:t>
            </a:r>
          </a:p>
          <a:p>
            <a:pPr marL="0" indent="0">
              <a:buNone/>
            </a:pPr>
            <a:endParaRPr lang="en-US" sz="1400" dirty="0">
              <a:latin typeface="Arial Nova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4430485" y="3484202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ARTURO SANTA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E8BA7B0-1CF2-4443-9B56-2745B06AB66E}"/>
              </a:ext>
            </a:extLst>
          </p:cNvPr>
          <p:cNvSpPr txBox="1">
            <a:spLocks/>
          </p:cNvSpPr>
          <p:nvPr/>
        </p:nvSpPr>
        <p:spPr>
          <a:xfrm>
            <a:off x="8210007" y="4066274"/>
            <a:ext cx="2926079" cy="246278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§"/>
            </a:pP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Big Data Engineer (YOOX, IT)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Business Intelligence and </a:t>
            </a:r>
            <a:b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</a:br>
            <a:r>
              <a:rPr lang="en-US" sz="1400" dirty="0" smtClean="0">
                <a:latin typeface="Arial Nova" panose="020B0604020202020204"/>
                <a:cs typeface="Arial" panose="020B0604020202020204" pitchFamily="34" charset="0"/>
              </a:rPr>
              <a:t>Data Visualization Expert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Ma. Business Analytics &amp; Big Data (</a:t>
            </a:r>
            <a:r>
              <a:rPr lang="en-US" sz="1400" dirty="0" err="1">
                <a:latin typeface="Arial Nova" panose="020B0604020202020204"/>
                <a:cs typeface="Arial" panose="020B0604020202020204" pitchFamily="34" charset="0"/>
              </a:rPr>
              <a:t>Politecnico</a:t>
            </a:r>
            <a:r>
              <a:rPr lang="en-US" sz="1400" dirty="0">
                <a:latin typeface="Arial Nova" panose="020B0604020202020204"/>
                <a:cs typeface="Arial" panose="020B0604020202020204" pitchFamily="34" charset="0"/>
              </a:rPr>
              <a:t> di Milano)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1400" dirty="0">
                <a:latin typeface="Arial Nova" panose="020B0604020202020204"/>
                <a:cs typeface="Aharoni" panose="02010803020104030203"/>
              </a:rPr>
              <a:t>Ba. Eng. Computer 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Science (Universidad </a:t>
            </a:r>
            <a:r>
              <a:rPr lang="en-US" sz="1400" dirty="0" err="1" smtClean="0">
                <a:latin typeface="Arial Nova" panose="020B0604020202020204"/>
                <a:cs typeface="Aharoni" panose="02010803020104030203"/>
              </a:rPr>
              <a:t>Tecnológica</a:t>
            </a:r>
            <a:r>
              <a:rPr lang="en-US" sz="1400" dirty="0" smtClean="0">
                <a:latin typeface="Arial Nova" panose="020B0604020202020204"/>
                <a:cs typeface="Aharoni" panose="02010803020104030203"/>
              </a:rPr>
              <a:t> de Monterrey)</a:t>
            </a:r>
            <a:endParaRPr lang="en-US" sz="1400" dirty="0">
              <a:latin typeface="Arial Nova" panose="020B0604020202020204"/>
              <a:cs typeface="Aharoni" panose="02010803020104030203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0762D55-AA57-443F-AF56-9D096683FB2C}"/>
              </a:ext>
            </a:extLst>
          </p:cNvPr>
          <p:cNvSpPr/>
          <p:nvPr/>
        </p:nvSpPr>
        <p:spPr>
          <a:xfrm>
            <a:off x="8210006" y="3492524"/>
            <a:ext cx="2926080" cy="5239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/>
              </a:rPr>
              <a:t>RUBEN MARTINEZ </a:t>
            </a:r>
            <a:endParaRPr lang="en-US" sz="1600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5FB7BCE-7010-4519-A692-7840BB33B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8715"/>
            <a:ext cx="10515600" cy="424732"/>
          </a:xfr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EQUIPO DE IMPLEMENTACIÓN</a:t>
            </a:r>
            <a:endParaRPr lang="en-US" sz="2400" dirty="0">
              <a:solidFill>
                <a:schemeClr val="accent1">
                  <a:lumMod val="50000"/>
                </a:schemeClr>
              </a:solidFill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640" y="1295672"/>
            <a:ext cx="1981200" cy="1971675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400" y="1252809"/>
            <a:ext cx="2000250" cy="205740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1021" y="1267097"/>
            <a:ext cx="192405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57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D41D-9F4B-4E81-BF8A-EC1B790F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4725"/>
            <a:ext cx="10515600" cy="766364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TU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INVERSIÓN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ES EL PRIMER PASO PARA LA </a:t>
            </a:r>
            <a:r>
              <a:rPr lang="en-US" sz="2400" dirty="0" smtClean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TRANSFORMACIÓN </a:t>
            </a:r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DIGITAL, PARA DESCUBRIR Y APROVECHAR OPORTUNIDADES</a:t>
            </a:r>
          </a:p>
        </p:txBody>
      </p:sp>
      <p:pic>
        <p:nvPicPr>
          <p:cNvPr id="4" name="Picture 2" descr="Image result for puerto de cartagena">
            <a:extLst>
              <a:ext uri="{FF2B5EF4-FFF2-40B4-BE49-F238E27FC236}">
                <a16:creationId xmlns:a16="http://schemas.microsoft.com/office/drawing/2014/main" id="{586DF1FF-DFF3-4C53-AEF5-33EFDDBC1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27CAF72-AB6C-420C-AC63-A1FF0676438F}"/>
              </a:ext>
            </a:extLst>
          </p:cNvPr>
          <p:cNvSpPr/>
          <p:nvPr/>
        </p:nvSpPr>
        <p:spPr>
          <a:xfrm>
            <a:off x="5584220" y="4488941"/>
            <a:ext cx="3343027" cy="5239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FINANZAS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8FE7CA-217D-4976-BC25-22F53CD80058}"/>
              </a:ext>
            </a:extLst>
          </p:cNvPr>
          <p:cNvSpPr/>
          <p:nvPr/>
        </p:nvSpPr>
        <p:spPr>
          <a:xfrm>
            <a:off x="5584221" y="2444332"/>
            <a:ext cx="3343027" cy="52397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PLAN DE IMPLEMENTACION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FD2EDBD-DBB9-4E4C-BA58-795EC9151C7D}"/>
              </a:ext>
            </a:extLst>
          </p:cNvPr>
          <p:cNvSpPr txBox="1">
            <a:spLocks/>
          </p:cNvSpPr>
          <p:nvPr/>
        </p:nvSpPr>
        <p:spPr>
          <a:xfrm>
            <a:off x="1966380" y="2477914"/>
            <a:ext cx="3091068" cy="49090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INTERESADO</a:t>
            </a:r>
            <a:r>
              <a:rPr lang="en-US" sz="28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?</a:t>
            </a:r>
            <a:endParaRPr lang="en-US" sz="2000" dirty="0">
              <a:latin typeface="Aharoni" panose="020B0604020202020204" pitchFamily="2" charset="-79"/>
              <a:ea typeface="+mn-ea"/>
              <a:cs typeface="Aharoni" panose="020B0604020202020204" pitchFamily="2" charset="-79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9CA8D99-3C9E-4F75-B4A4-D424F94FECF7}"/>
              </a:ext>
            </a:extLst>
          </p:cNvPr>
          <p:cNvSpPr txBox="1">
            <a:spLocks/>
          </p:cNvSpPr>
          <p:nvPr/>
        </p:nvSpPr>
        <p:spPr>
          <a:xfrm>
            <a:off x="1966379" y="4593385"/>
            <a:ext cx="3091069" cy="377026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PROXIMOS PASOS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7F467E-E06B-43B0-8CF4-52C80B58A88C}"/>
              </a:ext>
            </a:extLst>
          </p:cNvPr>
          <p:cNvCxnSpPr>
            <a:cxnSpLocks/>
          </p:cNvCxnSpPr>
          <p:nvPr/>
        </p:nvCxnSpPr>
        <p:spPr>
          <a:xfrm>
            <a:off x="1966379" y="299627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A797623-443E-41AB-8E60-42259B55EEB1}"/>
              </a:ext>
            </a:extLst>
          </p:cNvPr>
          <p:cNvCxnSpPr>
            <a:cxnSpLocks/>
          </p:cNvCxnSpPr>
          <p:nvPr/>
        </p:nvCxnSpPr>
        <p:spPr>
          <a:xfrm>
            <a:off x="1966379" y="2449445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B1E84E-A301-438C-BE26-0405D7242145}"/>
              </a:ext>
            </a:extLst>
          </p:cNvPr>
          <p:cNvCxnSpPr>
            <a:cxnSpLocks/>
          </p:cNvCxnSpPr>
          <p:nvPr/>
        </p:nvCxnSpPr>
        <p:spPr>
          <a:xfrm>
            <a:off x="1966379" y="5072357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9C7734C-B6D4-400D-8C60-DAAC59804405}"/>
              </a:ext>
            </a:extLst>
          </p:cNvPr>
          <p:cNvCxnSpPr>
            <a:cxnSpLocks/>
          </p:cNvCxnSpPr>
          <p:nvPr/>
        </p:nvCxnSpPr>
        <p:spPr>
          <a:xfrm>
            <a:off x="1966379" y="4525531"/>
            <a:ext cx="3091069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153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D41D-9F4B-4E81-BF8A-EC1B790FC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0924"/>
            <a:ext cx="10515600" cy="433965"/>
          </a:xfrm>
          <a:noFill/>
        </p:spPr>
        <p:txBody>
          <a:bodyPr vert="horz" wrap="square" lIns="91440" tIns="45720" rIns="91440" bIns="45720" rtlCol="0" anchor="ctr">
            <a:spAutoFit/>
          </a:bodyPr>
          <a:lstStyle/>
          <a:p>
            <a:pPr algn="ctr"/>
            <a:r>
              <a:rPr lang="en-US" sz="2400" dirty="0">
                <a:solidFill>
                  <a:schemeClr val="accent1">
                    <a:lumMod val="50000"/>
                  </a:schemeClr>
                </a:solidFill>
                <a:latin typeface="Aharoni" panose="020B0604020202020204" pitchFamily="2" charset="-79"/>
                <a:ea typeface="+mn-ea"/>
                <a:cs typeface="Aharoni" panose="020B0604020202020204" pitchFamily="2" charset="-79"/>
              </a:rPr>
              <a:t>DIAGRAMA ARQUITECTONICO</a:t>
            </a:r>
          </a:p>
        </p:txBody>
      </p:sp>
      <p:pic>
        <p:nvPicPr>
          <p:cNvPr id="6" name="Picture 2" descr="Image result for puerto de cartagena">
            <a:extLst>
              <a:ext uri="{FF2B5EF4-FFF2-40B4-BE49-F238E27FC236}">
                <a16:creationId xmlns:a16="http://schemas.microsoft.com/office/drawing/2014/main" id="{FA7C7DD2-CA53-4FC0-BFB9-D5CD016E3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5259" y="6213276"/>
            <a:ext cx="1172634" cy="507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1194"/>
            <a:ext cx="12192000" cy="45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9366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A2A42C533422419563E88A39DF953F" ma:contentTypeVersion="11" ma:contentTypeDescription="Create a new document." ma:contentTypeScope="" ma:versionID="78bef1d41e18b37e73cac29637bc5408">
  <xsd:schema xmlns:xsd="http://www.w3.org/2001/XMLSchema" xmlns:xs="http://www.w3.org/2001/XMLSchema" xmlns:p="http://schemas.microsoft.com/office/2006/metadata/properties" xmlns:ns3="6f230e32-2695-4b60-bf7a-04787aa8aedb" xmlns:ns4="ad1685de-dcd4-47c2-9985-20e8dba6d1cc" targetNamespace="http://schemas.microsoft.com/office/2006/metadata/properties" ma:root="true" ma:fieldsID="71fd5f9d941039313170f4238ba5bb99" ns3:_="" ns4:_="">
    <xsd:import namespace="6f230e32-2695-4b60-bf7a-04787aa8aedb"/>
    <xsd:import namespace="ad1685de-dcd4-47c2-9985-20e8dba6d1c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f230e32-2695-4b60-bf7a-04787aa8aed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1685de-dcd4-47c2-9985-20e8dba6d1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43ba04b7-a742-4691-b569-1022787fdd07" ContentTypeId="0x01" PreviousValue="false"/>
</file>

<file path=customXml/itemProps1.xml><?xml version="1.0" encoding="utf-8"?>
<ds:datastoreItem xmlns:ds="http://schemas.openxmlformats.org/officeDocument/2006/customXml" ds:itemID="{D246E4C9-EB71-47FA-B026-D2A4B19941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11CB18E-E8E0-4988-8F44-7D970D52B796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6f230e32-2695-4b60-bf7a-04787aa8aedb"/>
    <ds:schemaRef ds:uri="http://purl.org/dc/elements/1.1/"/>
    <ds:schemaRef ds:uri="http://schemas.microsoft.com/office/2006/metadata/properties"/>
    <ds:schemaRef ds:uri="ad1685de-dcd4-47c2-9985-20e8dba6d1cc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617A3C9-E1F7-4FA5-B199-A10A56298F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f230e32-2695-4b60-bf7a-04787aa8aedb"/>
    <ds:schemaRef ds:uri="ad1685de-dcd4-47c2-9985-20e8dba6d1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2FD93CCE-0D64-4008-8EE7-65F085612E3E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</TotalTime>
  <Words>433</Words>
  <Application>Microsoft Office PowerPoint</Application>
  <PresentationFormat>Panorámica</PresentationFormat>
  <Paragraphs>63</Paragraphs>
  <Slides>7</Slides>
  <Notes>0</Notes>
  <HiddenSlides>1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Aharoni</vt:lpstr>
      <vt:lpstr>Arial</vt:lpstr>
      <vt:lpstr>Arial Nova</vt:lpstr>
      <vt:lpstr>Calibri</vt:lpstr>
      <vt:lpstr>Calibri Light</vt:lpstr>
      <vt:lpstr>Wingdings</vt:lpstr>
      <vt:lpstr>Office Theme</vt:lpstr>
      <vt:lpstr>Presentación de PowerPoint</vt:lpstr>
      <vt:lpstr>NO APROVECHAR LA INFORMACIÓN DE TUS EQUIPOS IMPLICA UNA PERDIDA DE VALOR SIGNIFICATIVA </vt:lpstr>
      <vt:lpstr>PARA OBTENER ESTE VALOR, SE REQUIERE UNA IMPLEMENTACIÓN INTELIGENTE DE SOLUCIONES EN FASES</vt:lpstr>
      <vt:lpstr>NUESTRA SOLUCIÓN HABILITA LA UTILIZACIÓN DE DATOS Y ABRE LAS PUERTAS A NUESTRA OFERTA DE APLICACIONES ANALÍTICAS MODERNAS</vt:lpstr>
      <vt:lpstr>EQUIPO DE IMPLEMENTACIÓN</vt:lpstr>
      <vt:lpstr>TU INVERSIÓN ES EL PRIMER PASO PARA LA TRANSFORMACIÓN DIGITAL, PARA DESCUBRIR Y APROVECHAR OPORTUNIDADES</vt:lpstr>
      <vt:lpstr>DIAGRAMA ARQUITECTONICO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Arturo Santa</dc:creator>
  <cp:lastModifiedBy>Pedro Otoya</cp:lastModifiedBy>
  <cp:revision>17</cp:revision>
  <dcterms:created xsi:type="dcterms:W3CDTF">2019-09-14T02:40:21Z</dcterms:created>
  <dcterms:modified xsi:type="dcterms:W3CDTF">2019-09-14T13:36:52Z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0x01010013A2A42C533422419563E88A39DF953F</vt:lpwstr>
  </property>
</Properties>
</file>